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660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21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54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97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76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74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72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91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09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8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91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780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52B42-1B0D-49BC-BFFC-F5AF60809A4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86030-ECCB-4084-A6FF-45715F16CA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21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307" y="-578766"/>
            <a:ext cx="10235386" cy="801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9274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Humblot Vincent</dc:creator>
  <cp:lastModifiedBy>Humblot Vincent</cp:lastModifiedBy>
  <cp:revision>1</cp:revision>
  <dcterms:created xsi:type="dcterms:W3CDTF">2025-09-26T08:01:59Z</dcterms:created>
  <dcterms:modified xsi:type="dcterms:W3CDTF">2025-09-26T08:02:09Z</dcterms:modified>
</cp:coreProperties>
</file>